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65" r:id="rId4"/>
    <p:sldId id="273" r:id="rId5"/>
    <p:sldId id="266" r:id="rId6"/>
    <p:sldId id="264" r:id="rId7"/>
    <p:sldId id="258" r:id="rId8"/>
    <p:sldId id="259" r:id="rId9"/>
    <p:sldId id="262" r:id="rId10"/>
    <p:sldId id="261" r:id="rId11"/>
    <p:sldId id="271" r:id="rId12"/>
    <p:sldId id="263" r:id="rId13"/>
    <p:sldId id="257" r:id="rId14"/>
    <p:sldId id="272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0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552" y="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D9C497-49C8-1148-BF7E-4AC51A2B8E4F}" type="datetimeFigureOut">
              <a:rPr lang="en-US" smtClean="0"/>
              <a:t>01-May-18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3E83D-C5D0-0547-A4E1-1BA86581A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12951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D9C497-49C8-1148-BF7E-4AC51A2B8E4F}" type="datetimeFigureOut">
              <a:rPr lang="en-US" smtClean="0"/>
              <a:t>01-May-18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3E83D-C5D0-0547-A4E1-1BA86581A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08454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D9C497-49C8-1148-BF7E-4AC51A2B8E4F}" type="datetimeFigureOut">
              <a:rPr lang="en-US" smtClean="0"/>
              <a:t>01-May-18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3E83D-C5D0-0547-A4E1-1BA86581A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05281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132698-05A7-AA47-B21F-E0ED589F4B29}" type="datetimeFigureOut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pPr/>
              <a:t>01-May-18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4FBA0-CD4A-F440-AE36-49B65BE2F985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912951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7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858"/>
            <a:ext cx="8229600" cy="857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132698-05A7-AA47-B21F-E0ED589F4B29}" type="datetimeFigureOut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pPr/>
              <a:t>01-May-18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4FBA0-CD4A-F440-AE36-49B65BE2F985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1525055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132698-05A7-AA47-B21F-E0ED589F4B29}" type="datetimeFigureOut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pPr/>
              <a:t>01-May-18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4FBA0-CD4A-F440-AE36-49B65BE2F985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9212383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132698-05A7-AA47-B21F-E0ED589F4B29}" type="datetimeFigureOut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pPr/>
              <a:t>01-May-18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4FBA0-CD4A-F440-AE36-49B65BE2F985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258339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132698-05A7-AA47-B21F-E0ED589F4B29}" type="datetimeFigureOut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pPr/>
              <a:t>01-May-18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4FBA0-CD4A-F440-AE36-49B65BE2F985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456899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132698-05A7-AA47-B21F-E0ED589F4B29}" type="datetimeFigureOut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pPr/>
              <a:t>01-May-18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4FBA0-CD4A-F440-AE36-49B65BE2F985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4671680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132698-05A7-AA47-B21F-E0ED589F4B29}" type="datetimeFigureOut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pPr/>
              <a:t>01-May-18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4FBA0-CD4A-F440-AE36-49B65BE2F985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9817879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132698-05A7-AA47-B21F-E0ED589F4B29}" type="datetimeFigureOut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pPr/>
              <a:t>01-May-18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4FBA0-CD4A-F440-AE36-49B65BE2F985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249973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D9C497-49C8-1148-BF7E-4AC51A2B8E4F}" type="datetimeFigureOut">
              <a:rPr lang="en-US" smtClean="0"/>
              <a:t>01-May-18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3E83D-C5D0-0547-A4E1-1BA86581A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52505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132698-05A7-AA47-B21F-E0ED589F4B29}" type="datetimeFigureOut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pPr/>
              <a:t>01-May-18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4FBA0-CD4A-F440-AE36-49B65BE2F985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4591708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132698-05A7-AA47-B21F-E0ED589F4B29}" type="datetimeFigureOut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pPr/>
              <a:t>01-May-18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4FBA0-CD4A-F440-AE36-49B65BE2F985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708454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132698-05A7-AA47-B21F-E0ED589F4B29}" type="datetimeFigureOut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pPr/>
              <a:t>01-May-18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4FBA0-CD4A-F440-AE36-49B65BE2F985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305281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D9C497-49C8-1148-BF7E-4AC51A2B8E4F}" type="datetimeFigureOut">
              <a:rPr lang="en-US" smtClean="0"/>
              <a:t>01-May-18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3E83D-C5D0-0547-A4E1-1BA86581A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1238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D9C497-49C8-1148-BF7E-4AC51A2B8E4F}" type="datetimeFigureOut">
              <a:rPr lang="en-US" smtClean="0"/>
              <a:t>01-May-18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3E83D-C5D0-0547-A4E1-1BA86581A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58339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D9C497-49C8-1148-BF7E-4AC51A2B8E4F}" type="datetimeFigureOut">
              <a:rPr lang="en-US" smtClean="0"/>
              <a:t>01-May-18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3E83D-C5D0-0547-A4E1-1BA86581A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6899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D9C497-49C8-1148-BF7E-4AC51A2B8E4F}" type="datetimeFigureOut">
              <a:rPr lang="en-US" smtClean="0"/>
              <a:t>01-May-18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3E83D-C5D0-0547-A4E1-1BA86581A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67168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D9C497-49C8-1148-BF7E-4AC51A2B8E4F}" type="datetimeFigureOut">
              <a:rPr lang="en-US" smtClean="0"/>
              <a:t>01-May-18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3E83D-C5D0-0547-A4E1-1BA86581A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1787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D9C497-49C8-1148-BF7E-4AC51A2B8E4F}" type="datetimeFigureOut">
              <a:rPr lang="en-US" smtClean="0"/>
              <a:t>01-May-18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3E83D-C5D0-0547-A4E1-1BA86581A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49973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D9C497-49C8-1148-BF7E-4AC51A2B8E4F}" type="datetimeFigureOut">
              <a:rPr lang="en-US" smtClean="0"/>
              <a:t>01-May-18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3E83D-C5D0-0547-A4E1-1BA86581A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59170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BD9C497-49C8-1148-BF7E-4AC51A2B8E4F}" type="datetimeFigureOut">
              <a:rPr lang="en-US" smtClean="0"/>
              <a:t>01-May-18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733E83D-C5D0-0547-A4E1-1BA86581A35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B132698-05A7-AA47-B21F-E0ED589F4B29}" type="datetimeFigureOut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pPr/>
              <a:t>01-May-18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D4FBA0-CD4A-F440-AE36-49B65BE2F985}" type="slidenum">
              <a:rPr lang="en-US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t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12184"/>
            <a:ext cx="7772400" cy="1314450"/>
          </a:xfrm>
        </p:spPr>
        <p:txBody>
          <a:bodyPr/>
          <a:lstStyle/>
          <a:p>
            <a:r>
              <a:rPr lang="en-US" b="1" dirty="0"/>
              <a:t>Realizing the Full Potential of Biomass Thermal Energy in the Midwest</a:t>
            </a:r>
            <a:r>
              <a:rPr lang="en-US" dirty="0"/>
              <a:t> </a:t>
            </a:r>
          </a:p>
          <a:p>
            <a:r>
              <a:rPr lang="en-US" dirty="0"/>
              <a:t>2018 Conference &amp; Expo</a:t>
            </a:r>
          </a:p>
          <a:p>
            <a:r>
              <a:rPr lang="en-US" dirty="0"/>
              <a:t>Carlton, MN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145" y="507771"/>
            <a:ext cx="6229711" cy="210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4144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3951"/>
            <a:ext cx="8229600" cy="857250"/>
          </a:xfrm>
        </p:spPr>
        <p:txBody>
          <a:bodyPr/>
          <a:lstStyle/>
          <a:p>
            <a:r>
              <a:rPr lang="en-US" dirty="0"/>
              <a:t>Tour Sponsor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962" y="1200150"/>
            <a:ext cx="3394075" cy="3394075"/>
          </a:xfrm>
        </p:spPr>
      </p:pic>
    </p:spTree>
    <p:extLst>
      <p:ext uri="{BB962C8B-B14F-4D97-AF65-F5344CB8AC3E}">
        <p14:creationId xmlns:p14="http://schemas.microsoft.com/office/powerpoint/2010/main" val="237909760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Exhibitors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44968"/>
            <a:ext cx="4038600" cy="3394472"/>
          </a:xfrm>
        </p:spPr>
        <p:txBody>
          <a:bodyPr/>
          <a:lstStyle/>
          <a:p>
            <a:r>
              <a:rPr lang="en-US" sz="2000" dirty="0"/>
              <a:t>Agricultural Utilization Research Institute (AURI)</a:t>
            </a:r>
          </a:p>
          <a:p>
            <a:r>
              <a:rPr lang="en-US" sz="2000" dirty="0"/>
              <a:t>APEX</a:t>
            </a:r>
          </a:p>
          <a:p>
            <a:r>
              <a:rPr lang="en-US" sz="2000" dirty="0"/>
              <a:t>Benson Electric Co.</a:t>
            </a:r>
          </a:p>
          <a:p>
            <a:r>
              <a:rPr lang="en-US" sz="2000" dirty="0"/>
              <a:t>Central Boiler</a:t>
            </a:r>
          </a:p>
          <a:p>
            <a:r>
              <a:rPr lang="en-US" sz="2000" dirty="0"/>
              <a:t>Clean Energy Economy MN</a:t>
            </a:r>
          </a:p>
          <a:p>
            <a:r>
              <a:rPr lang="en-US" sz="2000" dirty="0"/>
              <a:t>Division of Energy and Mineral Development</a:t>
            </a:r>
          </a:p>
          <a:p>
            <a:r>
              <a:rPr lang="en-US" sz="2000" dirty="0"/>
              <a:t>Heating the Midwest</a:t>
            </a:r>
          </a:p>
          <a:p>
            <a:r>
              <a:rPr lang="en-US" sz="2000" dirty="0"/>
              <a:t>Messersmith</a:t>
            </a:r>
          </a:p>
          <a:p>
            <a:r>
              <a:rPr lang="en-US" sz="2000" dirty="0"/>
              <a:t>Minnesota DNR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199" y="999226"/>
            <a:ext cx="4240619" cy="3394472"/>
          </a:xfrm>
        </p:spPr>
        <p:txBody>
          <a:bodyPr/>
          <a:lstStyle/>
          <a:p>
            <a:r>
              <a:rPr lang="en-US" sz="2000" dirty="0"/>
              <a:t>National Indian Carbon Coalition</a:t>
            </a:r>
          </a:p>
          <a:p>
            <a:r>
              <a:rPr lang="en-US" sz="2000" dirty="0"/>
              <a:t>Noresco</a:t>
            </a:r>
          </a:p>
          <a:p>
            <a:r>
              <a:rPr lang="en-US" sz="2000" dirty="0"/>
              <a:t>Northwest Manufacturing/Woodmaster</a:t>
            </a:r>
          </a:p>
          <a:p>
            <a:r>
              <a:rPr lang="en-US" sz="2000" dirty="0"/>
              <a:t>WI State Wood Energy Team</a:t>
            </a:r>
          </a:p>
          <a:p>
            <a:r>
              <a:rPr lang="en-US" sz="2000" dirty="0"/>
              <a:t>RDO – Vermeer</a:t>
            </a:r>
          </a:p>
          <a:p>
            <a:r>
              <a:rPr lang="en-US" sz="2000" dirty="0"/>
              <a:t>USDA Forest Service, Forest Products Laboratory</a:t>
            </a:r>
          </a:p>
          <a:p>
            <a:r>
              <a:rPr lang="en-US" sz="2000" dirty="0"/>
              <a:t>UMD Natural Resources Research Institute</a:t>
            </a:r>
          </a:p>
          <a:p>
            <a:r>
              <a:rPr lang="en-US" sz="2000" dirty="0"/>
              <a:t>Verita Energy</a:t>
            </a:r>
          </a:p>
        </p:txBody>
      </p:sp>
    </p:spTree>
    <p:extLst>
      <p:ext uri="{BB962C8B-B14F-4D97-AF65-F5344CB8AC3E}">
        <p14:creationId xmlns:p14="http://schemas.microsoft.com/office/powerpoint/2010/main" val="3957213358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Co-Hosts</a:t>
            </a:r>
          </a:p>
        </p:txBody>
      </p:sp>
      <p:pic>
        <p:nvPicPr>
          <p:cNvPr id="4" name="Picture 3" descr="Biomass Logo-pantone300-print[1]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01" y="2734807"/>
            <a:ext cx="2632754" cy="439810"/>
          </a:xfrm>
          <a:prstGeom prst="rect">
            <a:avLst/>
          </a:prstGeom>
        </p:spPr>
      </p:pic>
      <p:pic>
        <p:nvPicPr>
          <p:cNvPr id="11" name="Picture 10" descr="PFIMasterLogo-300x15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21" y="3594516"/>
            <a:ext cx="2038637" cy="810358"/>
          </a:xfrm>
          <a:prstGeom prst="rect">
            <a:avLst/>
          </a:prstGeom>
        </p:spPr>
      </p:pic>
      <p:pic>
        <p:nvPicPr>
          <p:cNvPr id="3" name="Picture 2" descr="BTEC_logo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21" y="1190461"/>
            <a:ext cx="2686068" cy="8291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806" y="2278867"/>
            <a:ext cx="2977165" cy="9118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4997" y="1297666"/>
            <a:ext cx="3204303" cy="7219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7979" y="3771919"/>
            <a:ext cx="813460" cy="8134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05056" y="3985033"/>
            <a:ext cx="2083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Dovetail Partners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133" y="3463481"/>
            <a:ext cx="1372692" cy="125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7327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" y="510540"/>
            <a:ext cx="7787640" cy="412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36084"/>
      </p:ext>
    </p:extLst>
  </p:cSld>
  <p:clrMapOvr>
    <a:masterClrMapping/>
  </p:clrMapOvr>
  <p:transition spd="med"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Heating the Midwest Steering Committee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34834"/>
            <a:ext cx="8229600" cy="3394472"/>
          </a:xfrm>
        </p:spPr>
        <p:txBody>
          <a:bodyPr/>
          <a:lstStyle/>
          <a:p>
            <a:r>
              <a:rPr lang="en-US" sz="1800" b="1" dirty="0"/>
              <a:t>Chuck Gagner, </a:t>
            </a:r>
            <a:r>
              <a:rPr lang="en-US" sz="1800" dirty="0"/>
              <a:t>Northwest Manufacturing Inc./Woodmaster, </a:t>
            </a:r>
            <a:r>
              <a:rPr lang="en-US" sz="1800" i="1" dirty="0"/>
              <a:t>HTM President</a:t>
            </a:r>
            <a:endParaRPr lang="en-US" sz="1800" b="1" i="1" dirty="0"/>
          </a:p>
          <a:p>
            <a:r>
              <a:rPr lang="en-US" sz="1800" b="1" dirty="0"/>
              <a:t>Stacy Cook, </a:t>
            </a:r>
            <a:r>
              <a:rPr lang="en-US" sz="1800" dirty="0"/>
              <a:t>Koda Energy, </a:t>
            </a:r>
            <a:r>
              <a:rPr lang="en-US" sz="1800" i="1" dirty="0"/>
              <a:t>HTM Vice President</a:t>
            </a:r>
            <a:endParaRPr lang="en-US" sz="1800" b="1" i="1" dirty="0"/>
          </a:p>
          <a:p>
            <a:r>
              <a:rPr lang="en-US" sz="1800" b="1" dirty="0"/>
              <a:t>T.J. Morice</a:t>
            </a:r>
            <a:r>
              <a:rPr lang="en-US" sz="1800" dirty="0"/>
              <a:t>, Marth Wood Shaving Supply, Inc., </a:t>
            </a:r>
            <a:r>
              <a:rPr lang="en-US" sz="1800" i="1" dirty="0"/>
              <a:t>Secretary/Treasurer</a:t>
            </a:r>
          </a:p>
          <a:p>
            <a:r>
              <a:rPr lang="en-US" sz="1800" b="1" dirty="0"/>
              <a:t>Bill Cook, </a:t>
            </a:r>
            <a:r>
              <a:rPr lang="en-US" sz="1800" dirty="0"/>
              <a:t>Michigan State University</a:t>
            </a:r>
            <a:endParaRPr lang="en-US" sz="1800" b="1" dirty="0"/>
          </a:p>
          <a:p>
            <a:r>
              <a:rPr lang="en-US" sz="1800" b="1" dirty="0"/>
              <a:t>Gregg Mast</a:t>
            </a:r>
            <a:r>
              <a:rPr lang="en-US" sz="1800" dirty="0"/>
              <a:t>, Earthtech Energy Inc.</a:t>
            </a:r>
          </a:p>
          <a:p>
            <a:r>
              <a:rPr lang="en-US" sz="1800" b="1" dirty="0"/>
              <a:t>Chris Wiberg</a:t>
            </a:r>
            <a:r>
              <a:rPr lang="en-US" sz="1800" dirty="0"/>
              <a:t>, Timber Products Inspection/Biomass Energy Lab, Vice-Chair</a:t>
            </a:r>
            <a:endParaRPr lang="en-US" sz="900" dirty="0"/>
          </a:p>
          <a:p>
            <a:r>
              <a:rPr lang="en-US" sz="1800" b="1" dirty="0"/>
              <a:t>Becky Philipp</a:t>
            </a:r>
            <a:r>
              <a:rPr lang="en-US" sz="1800" dirty="0"/>
              <a:t>, Agricultural Utilization Research Institute</a:t>
            </a:r>
          </a:p>
          <a:p>
            <a:r>
              <a:rPr lang="en-US" sz="1800" b="1" dirty="0"/>
              <a:t>Sabina Dhungana</a:t>
            </a:r>
            <a:r>
              <a:rPr lang="en-US" sz="1800" dirty="0"/>
              <a:t>, Wisconsin Department of Natural Resources</a:t>
            </a:r>
          </a:p>
          <a:p>
            <a:r>
              <a:rPr lang="en-US" sz="1800" b="1" dirty="0"/>
              <a:t>Bruno Zagar</a:t>
            </a:r>
            <a:r>
              <a:rPr lang="en-US" sz="1800" dirty="0"/>
              <a:t>, Fond du Lac Band of Lake Superior Chippewa</a:t>
            </a:r>
          </a:p>
          <a:p>
            <a:r>
              <a:rPr lang="en-US" sz="1800" b="1" dirty="0"/>
              <a:t>Brian Brashaw</a:t>
            </a:r>
            <a:r>
              <a:rPr lang="en-US" sz="1800" dirty="0"/>
              <a:t>, USDA Forest Service, Liaison</a:t>
            </a:r>
          </a:p>
          <a:p>
            <a:r>
              <a:rPr lang="en-US" sz="1800" b="1" dirty="0"/>
              <a:t>Adam Sherman, </a:t>
            </a:r>
            <a:r>
              <a:rPr lang="en-US" sz="1800" dirty="0"/>
              <a:t>Biomass Energy Resource Center at VEIC</a:t>
            </a:r>
          </a:p>
          <a:p>
            <a:pPr marL="0" indent="0" algn="ctr">
              <a:buNone/>
            </a:pPr>
            <a:r>
              <a:rPr lang="en-US" sz="2000" b="1" dirty="0"/>
              <a:t>**Four open positions available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4324040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 Action Teams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/>
              <a:t>Biomass Resources &amp; Demographics</a:t>
            </a:r>
            <a:r>
              <a:rPr lang="en-US" sz="2600" dirty="0"/>
              <a:t>, Open Chair</a:t>
            </a:r>
          </a:p>
          <a:p>
            <a:r>
              <a:rPr lang="en-US" sz="2600" b="1" dirty="0"/>
              <a:t>Biomass Combustion Technology</a:t>
            </a:r>
            <a:r>
              <a:rPr lang="en-US" sz="2600" dirty="0"/>
              <a:t>, Open Chair</a:t>
            </a:r>
          </a:p>
          <a:p>
            <a:r>
              <a:rPr lang="en-US" sz="2600" b="1" dirty="0"/>
              <a:t>Biomass Policy &amp; Benefits</a:t>
            </a:r>
            <a:r>
              <a:rPr lang="en-US" sz="2600" dirty="0"/>
              <a:t>, Gregg Mast, Chair</a:t>
            </a:r>
          </a:p>
          <a:p>
            <a:r>
              <a:rPr lang="en-US" sz="2600" b="1" dirty="0"/>
              <a:t>Joint meetings held: </a:t>
            </a:r>
            <a:r>
              <a:rPr lang="en-US" sz="2600" dirty="0"/>
              <a:t>3rd Tuesday every month at 1:30 p.m. CST; one hour length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16072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 2018 Planning Committee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Brian Brashaw</a:t>
            </a:r>
            <a:r>
              <a:rPr lang="en-US" sz="2000" dirty="0"/>
              <a:t>, USDA Forest Service, Forest Products Laboratory</a:t>
            </a:r>
          </a:p>
          <a:p>
            <a:r>
              <a:rPr lang="en-US" sz="2000" b="1" dirty="0"/>
              <a:t>Bruno Zagar</a:t>
            </a:r>
            <a:r>
              <a:rPr lang="en-US" sz="2000" dirty="0"/>
              <a:t>, Fond du Lac Band of Lake Superior Chippewa</a:t>
            </a:r>
          </a:p>
          <a:p>
            <a:r>
              <a:rPr lang="en-US" sz="2000" b="1" dirty="0"/>
              <a:t>Tim Portz</a:t>
            </a:r>
            <a:r>
              <a:rPr lang="en-US" sz="2000" dirty="0"/>
              <a:t>, Forge Content</a:t>
            </a:r>
          </a:p>
          <a:p>
            <a:r>
              <a:rPr lang="en-US" sz="2000" b="1" dirty="0"/>
              <a:t>Dana Ellis</a:t>
            </a:r>
            <a:r>
              <a:rPr lang="en-US" sz="2000" dirty="0"/>
              <a:t>, Ellis International</a:t>
            </a:r>
          </a:p>
          <a:p>
            <a:r>
              <a:rPr lang="en-US" sz="2000" b="1" dirty="0"/>
              <a:t>Stacy Cook</a:t>
            </a:r>
            <a:r>
              <a:rPr lang="en-US" sz="2000" dirty="0"/>
              <a:t>, Koda Energy</a:t>
            </a:r>
          </a:p>
          <a:p>
            <a:r>
              <a:rPr lang="en-US" sz="2000" b="1" dirty="0"/>
              <a:t>Becky Philipp</a:t>
            </a:r>
            <a:r>
              <a:rPr lang="en-US" sz="2000" dirty="0"/>
              <a:t>, Agricultural Utilization Research Institute (AURI)</a:t>
            </a:r>
          </a:p>
          <a:p>
            <a:r>
              <a:rPr lang="en-US" sz="2000" b="1" dirty="0"/>
              <a:t>Ann Sarnecki</a:t>
            </a:r>
            <a:r>
              <a:rPr lang="en-US" sz="2000" dirty="0"/>
              <a:t>, USDA Forest Service, Forest Products Laboratory</a:t>
            </a:r>
          </a:p>
          <a:p>
            <a:r>
              <a:rPr lang="en-US" sz="2000" b="1" dirty="0"/>
              <a:t>Kelsey Loeffler</a:t>
            </a:r>
            <a:r>
              <a:rPr lang="en-US" sz="2000" dirty="0"/>
              <a:t>, Northwest Manufacturing Inc./Woodmaster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771129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>
                <a:latin typeface="Handwriting - Dakota"/>
                <a:cs typeface="Handwriting - Dakota"/>
              </a:rPr>
              <a:t>Thank You for Your Support!</a:t>
            </a:r>
          </a:p>
        </p:txBody>
      </p:sp>
    </p:spTree>
    <p:extLst>
      <p:ext uri="{BB962C8B-B14F-4D97-AF65-F5344CB8AC3E}">
        <p14:creationId xmlns:p14="http://schemas.microsoft.com/office/powerpoint/2010/main" val="1933705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181"/>
            <a:ext cx="8229600" cy="857250"/>
          </a:xfrm>
        </p:spPr>
        <p:txBody>
          <a:bodyPr/>
          <a:lstStyle/>
          <a:p>
            <a:r>
              <a:rPr lang="en-US" dirty="0"/>
              <a:t>Gold Sponsors &amp; Exhibitors</a:t>
            </a:r>
          </a:p>
        </p:txBody>
      </p:sp>
      <p:pic>
        <p:nvPicPr>
          <p:cNvPr id="5" name="Picture 4" descr="WoodMaster_logo_2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32" y="1294414"/>
            <a:ext cx="2930736" cy="11334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5" y="1403947"/>
            <a:ext cx="4977394" cy="914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142" y="3007410"/>
            <a:ext cx="3971925" cy="1152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69" y="2546584"/>
            <a:ext cx="3944431" cy="189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6382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Silver Sponsors &amp; Exhibitors</a:t>
            </a:r>
          </a:p>
        </p:txBody>
      </p:sp>
      <p:pic>
        <p:nvPicPr>
          <p:cNvPr id="10" name="Picture 9" descr="Messersmi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243" y="1640979"/>
            <a:ext cx="1435100" cy="1428750"/>
          </a:xfrm>
          <a:prstGeom prst="rect">
            <a:avLst/>
          </a:prstGeom>
        </p:spPr>
      </p:pic>
      <p:pic>
        <p:nvPicPr>
          <p:cNvPr id="4" name="Picture 3" descr="LOGO-CB COLO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95" y="1786980"/>
            <a:ext cx="2286948" cy="1418526"/>
          </a:xfrm>
          <a:prstGeom prst="rect">
            <a:avLst/>
          </a:prstGeom>
        </p:spPr>
      </p:pic>
      <p:pic>
        <p:nvPicPr>
          <p:cNvPr id="11" name="Picture 10" descr="LHBlogoTagWeb_N2 (1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708" y="1881250"/>
            <a:ext cx="2324900" cy="142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4075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497"/>
            <a:ext cx="8229600" cy="857250"/>
          </a:xfrm>
        </p:spPr>
        <p:txBody>
          <a:bodyPr/>
          <a:lstStyle/>
          <a:p>
            <a:r>
              <a:rPr lang="en-US" dirty="0"/>
              <a:t>Lunch Sponsor &amp; Exhibitor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96627"/>
            <a:ext cx="6400800" cy="1245316"/>
          </a:xfrm>
        </p:spPr>
      </p:pic>
    </p:spTree>
    <p:extLst>
      <p:ext uri="{BB962C8B-B14F-4D97-AF65-F5344CB8AC3E}">
        <p14:creationId xmlns:p14="http://schemas.microsoft.com/office/powerpoint/2010/main" val="169807984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Bronze Sponsor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2106612"/>
            <a:ext cx="4381500" cy="1581150"/>
          </a:xfrm>
        </p:spPr>
      </p:pic>
    </p:spTree>
    <p:extLst>
      <p:ext uri="{BB962C8B-B14F-4D97-AF65-F5344CB8AC3E}">
        <p14:creationId xmlns:p14="http://schemas.microsoft.com/office/powerpoint/2010/main" val="69469416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HTM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HTM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HTM.thmx</Template>
  <TotalTime>728</TotalTime>
  <Words>331</Words>
  <Application>Microsoft Office PowerPoint</Application>
  <PresentationFormat>On-screen Show (16:9)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Handwriting - Dakota</vt:lpstr>
      <vt:lpstr>HTM</vt:lpstr>
      <vt:lpstr>1_HTM</vt:lpstr>
      <vt:lpstr>PowerPoint Presentation</vt:lpstr>
      <vt:lpstr>Heating the Midwest Steering Committee</vt:lpstr>
      <vt:lpstr>HTM Action Teams</vt:lpstr>
      <vt:lpstr>HTM 2018 Planning Committee</vt:lpstr>
      <vt:lpstr>Thank You for Your Support!</vt:lpstr>
      <vt:lpstr>Gold Sponsors &amp; Exhibitors</vt:lpstr>
      <vt:lpstr>Silver Sponsors &amp; Exhibitors</vt:lpstr>
      <vt:lpstr>Lunch Sponsor &amp; Exhibitor</vt:lpstr>
      <vt:lpstr>Bronze Sponsor</vt:lpstr>
      <vt:lpstr>Tour Sponsor</vt:lpstr>
      <vt:lpstr>Exhibitors</vt:lpstr>
      <vt:lpstr>Co-Hosts</vt:lpstr>
      <vt:lpstr>PowerPoint Presentation</vt:lpstr>
    </vt:vector>
  </TitlesOfParts>
  <Company>University of Minnesota Duluth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Heating the Midwest with Renewable Biomass</dc:title>
  <dc:creator>Brian Brashaw</dc:creator>
  <cp:lastModifiedBy>Dana Ellis</cp:lastModifiedBy>
  <cp:revision>55</cp:revision>
  <dcterms:created xsi:type="dcterms:W3CDTF">2013-04-16T20:54:40Z</dcterms:created>
  <dcterms:modified xsi:type="dcterms:W3CDTF">2018-05-01T23:35:45Z</dcterms:modified>
</cp:coreProperties>
</file>